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8B8-93B1-4760-8ED4-60197409DE7D}" type="datetimeFigureOut">
              <a:rPr lang="en-AU" smtClean="0"/>
              <a:t>6/05/2018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F010-286B-43B0-BF67-21E11657F9F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127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8B8-93B1-4760-8ED4-60197409DE7D}" type="datetimeFigureOut">
              <a:rPr lang="en-AU" smtClean="0"/>
              <a:t>6/05/2018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F010-286B-43B0-BF67-21E11657F9F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93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8B8-93B1-4760-8ED4-60197409DE7D}" type="datetimeFigureOut">
              <a:rPr lang="en-AU" smtClean="0"/>
              <a:t>6/05/2018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F010-286B-43B0-BF67-21E11657F9F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8877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8B8-93B1-4760-8ED4-60197409DE7D}" type="datetimeFigureOut">
              <a:rPr lang="en-AU" smtClean="0"/>
              <a:t>6/05/2018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F010-286B-43B0-BF67-21E11657F9F9}" type="slidenum">
              <a:rPr lang="en-AU" smtClean="0"/>
              <a:t>‹Nr.›</a:t>
            </a:fld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4631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8B8-93B1-4760-8ED4-60197409DE7D}" type="datetimeFigureOut">
              <a:rPr lang="en-AU" smtClean="0"/>
              <a:t>6/05/2018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F010-286B-43B0-BF67-21E11657F9F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047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8B8-93B1-4760-8ED4-60197409DE7D}" type="datetimeFigureOut">
              <a:rPr lang="en-AU" smtClean="0"/>
              <a:t>6/05/2018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F010-286B-43B0-BF67-21E11657F9F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4079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8B8-93B1-4760-8ED4-60197409DE7D}" type="datetimeFigureOut">
              <a:rPr lang="en-AU" smtClean="0"/>
              <a:t>6/05/2018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F010-286B-43B0-BF67-21E11657F9F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5239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8B8-93B1-4760-8ED4-60197409DE7D}" type="datetimeFigureOut">
              <a:rPr lang="en-AU" smtClean="0"/>
              <a:t>6/05/2018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F010-286B-43B0-BF67-21E11657F9F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1735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8B8-93B1-4760-8ED4-60197409DE7D}" type="datetimeFigureOut">
              <a:rPr lang="en-AU" smtClean="0"/>
              <a:t>6/05/2018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F010-286B-43B0-BF67-21E11657F9F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315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8B8-93B1-4760-8ED4-60197409DE7D}" type="datetimeFigureOut">
              <a:rPr lang="en-AU" smtClean="0"/>
              <a:t>6/05/2018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F010-286B-43B0-BF67-21E11657F9F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317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8B8-93B1-4760-8ED4-60197409DE7D}" type="datetimeFigureOut">
              <a:rPr lang="en-AU" smtClean="0"/>
              <a:t>6/05/2018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F010-286B-43B0-BF67-21E11657F9F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055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8B8-93B1-4760-8ED4-60197409DE7D}" type="datetimeFigureOut">
              <a:rPr lang="en-AU" smtClean="0"/>
              <a:t>6/05/2018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F010-286B-43B0-BF67-21E11657F9F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532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8B8-93B1-4760-8ED4-60197409DE7D}" type="datetimeFigureOut">
              <a:rPr lang="en-AU" smtClean="0"/>
              <a:t>6/05/2018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F010-286B-43B0-BF67-21E11657F9F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40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8B8-93B1-4760-8ED4-60197409DE7D}" type="datetimeFigureOut">
              <a:rPr lang="en-AU" smtClean="0"/>
              <a:t>6/05/2018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F010-286B-43B0-BF67-21E11657F9F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797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8B8-93B1-4760-8ED4-60197409DE7D}" type="datetimeFigureOut">
              <a:rPr lang="en-AU" smtClean="0"/>
              <a:t>6/05/2018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F010-286B-43B0-BF67-21E11657F9F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206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8B8-93B1-4760-8ED4-60197409DE7D}" type="datetimeFigureOut">
              <a:rPr lang="en-AU" smtClean="0"/>
              <a:t>6/05/2018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F010-286B-43B0-BF67-21E11657F9F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03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8B8-93B1-4760-8ED4-60197409DE7D}" type="datetimeFigureOut">
              <a:rPr lang="en-AU" smtClean="0"/>
              <a:t>6/05/2018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F010-286B-43B0-BF67-21E11657F9F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792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DFE88B8-93B1-4760-8ED4-60197409DE7D}" type="datetimeFigureOut">
              <a:rPr lang="en-AU" smtClean="0"/>
              <a:t>6/05/2018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1B6F010-286B-43B0-BF67-21E11657F9F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2294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1105" y="1496291"/>
            <a:ext cx="9306124" cy="3640974"/>
          </a:xfrm>
        </p:spPr>
        <p:txBody>
          <a:bodyPr>
            <a:noAutofit/>
          </a:bodyPr>
          <a:lstStyle/>
          <a:p>
            <a:r>
              <a:rPr lang="de-DE" sz="10000" u="sng" dirty="0">
                <a:solidFill>
                  <a:schemeClr val="tx1"/>
                </a:solidFill>
                <a:latin typeface="Agency FB" panose="020B0503020202020204" pitchFamily="34" charset="0"/>
              </a:rPr>
              <a:t>Projekttag am RSG</a:t>
            </a:r>
            <a:br>
              <a:rPr lang="de-DE" sz="10000" u="sng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r>
              <a:rPr lang="de-DE" sz="10000" i="1" dirty="0">
                <a:solidFill>
                  <a:schemeClr val="tx1"/>
                </a:solidFill>
                <a:latin typeface="Agency FB" panose="020B0503020202020204" pitchFamily="34" charset="0"/>
              </a:rPr>
              <a:t>04.05.2018</a:t>
            </a:r>
            <a:br>
              <a:rPr lang="de-DE" sz="10000" i="1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r>
              <a:rPr lang="de-DE" sz="10000" dirty="0">
                <a:solidFill>
                  <a:srgbClr val="C00000"/>
                </a:solidFill>
                <a:latin typeface="Agency FB" panose="020B0503020202020204" pitchFamily="34" charset="0"/>
              </a:rPr>
              <a:t>KUNST</a:t>
            </a:r>
            <a:endParaRPr lang="en-AU" sz="10000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9646" y="5253644"/>
            <a:ext cx="3675132" cy="482138"/>
          </a:xfrm>
        </p:spPr>
        <p:txBody>
          <a:bodyPr>
            <a:noAutofit/>
          </a:bodyPr>
          <a:lstStyle/>
          <a:p>
            <a:r>
              <a:rPr lang="de-DE" b="1" i="1" dirty="0"/>
              <a:t>Klassen 9a-e</a:t>
            </a:r>
            <a:endParaRPr lang="en-AU" b="1" i="1" dirty="0"/>
          </a:p>
        </p:txBody>
      </p:sp>
    </p:spTree>
    <p:extLst>
      <p:ext uri="{BB962C8B-B14F-4D97-AF65-F5344CB8AC3E}">
        <p14:creationId xmlns:p14="http://schemas.microsoft.com/office/powerpoint/2010/main" val="53948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268778"/>
            <a:ext cx="10353762" cy="970450"/>
          </a:xfrm>
        </p:spPr>
        <p:txBody>
          <a:bodyPr>
            <a:noAutofit/>
          </a:bodyPr>
          <a:lstStyle/>
          <a:p>
            <a:r>
              <a:rPr lang="de-DE" sz="96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Projekt 1</a:t>
            </a:r>
            <a:endParaRPr lang="en-AU" sz="9600" u="sng" dirty="0">
              <a:solidFill>
                <a:schemeClr val="accent1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6421" y="1459636"/>
            <a:ext cx="10353762" cy="536511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Skelettbauweise</a:t>
            </a:r>
            <a:r>
              <a:rPr lang="de-DE" dirty="0">
                <a:effectLst/>
              </a:rPr>
              <a:t> </a:t>
            </a:r>
          </a:p>
          <a:p>
            <a:pPr marL="36900" indent="0">
              <a:buNone/>
            </a:pPr>
            <a:r>
              <a:rPr lang="de-DE" sz="1600" dirty="0">
                <a:effectLst/>
              </a:rPr>
              <a:t>Der Skelettbau ist eine </a:t>
            </a:r>
            <a:r>
              <a:rPr lang="de-DE" sz="1600" dirty="0" err="1">
                <a:effectLst/>
              </a:rPr>
              <a:t>Konstruktions-und</a:t>
            </a:r>
            <a:r>
              <a:rPr lang="de-DE" sz="1600" dirty="0">
                <a:effectLst/>
              </a:rPr>
              <a:t> Bauweise des Tragwerks eines Bauwerks.</a:t>
            </a:r>
          </a:p>
          <a:p>
            <a:pPr marL="36900" indent="0">
              <a:buNone/>
            </a:pPr>
            <a:r>
              <a:rPr lang="de-DE" sz="1600" dirty="0">
                <a:effectLst/>
              </a:rPr>
              <a:t>Die Gruppen haben Häuser mit Hilfe der Skelettbauweise gebaut. Als Hilfe wurden ihnen Bilder und Modelle zur Verfügung gestellt. Sie konnten Pappe, Holzstäben sowie Leim nutzen.</a:t>
            </a:r>
          </a:p>
          <a:p>
            <a:pPr marL="36900" indent="0">
              <a:buNone/>
            </a:pPr>
            <a:endParaRPr lang="de-DE" dirty="0">
              <a:effectLst/>
            </a:endParaRPr>
          </a:p>
          <a:p>
            <a:pPr>
              <a:buFont typeface="Wingdings" panose="05000000000000000000" pitchFamily="2" charset="2"/>
              <a:buChar char="v"/>
            </a:pPr>
            <a:endParaRPr lang="de-DE" dirty="0">
              <a:effectLst/>
            </a:endParaRPr>
          </a:p>
          <a:p>
            <a:pPr>
              <a:buFont typeface="Wingdings" panose="05000000000000000000" pitchFamily="2" charset="2"/>
              <a:buChar char="v"/>
            </a:pPr>
            <a:endParaRPr lang="de-DE" dirty="0">
              <a:effectLst/>
            </a:endParaRPr>
          </a:p>
          <a:p>
            <a:pPr>
              <a:buFont typeface="Wingdings" panose="05000000000000000000" pitchFamily="2" charset="2"/>
              <a:buChar char="v"/>
            </a:pPr>
            <a:endParaRPr lang="de-DE" b="1" i="1" dirty="0">
              <a:effectLst/>
              <a:latin typeface="Agency FB" panose="020B0503020202020204" pitchFamily="34" charset="0"/>
            </a:endParaRPr>
          </a:p>
          <a:p>
            <a:pPr algn="r">
              <a:buFont typeface="Wingdings" panose="05000000000000000000" pitchFamily="2" charset="2"/>
              <a:buChar char="v"/>
            </a:pPr>
            <a:r>
              <a:rPr lang="de-DE" sz="1400" b="1" i="1" dirty="0">
                <a:effectLst/>
                <a:latin typeface="Agency FB" panose="020B0503020202020204" pitchFamily="34" charset="0"/>
              </a:rPr>
              <a:t>Nico Z., Julian, und Franziska</a:t>
            </a:r>
          </a:p>
          <a:p>
            <a:pPr algn="r">
              <a:buFont typeface="Wingdings" panose="05000000000000000000" pitchFamily="2" charset="2"/>
              <a:buChar char="v"/>
            </a:pPr>
            <a:r>
              <a:rPr lang="de-DE" sz="1400" b="1" i="1" dirty="0">
                <a:effectLst/>
                <a:latin typeface="Agency FB" panose="020B0503020202020204" pitchFamily="34" charset="0"/>
              </a:rPr>
              <a:t>Nico R., </a:t>
            </a:r>
            <a:r>
              <a:rPr lang="de-DE" sz="1400" b="1" i="1" dirty="0" err="1">
                <a:effectLst/>
                <a:latin typeface="Agency FB" panose="020B0503020202020204" pitchFamily="34" charset="0"/>
              </a:rPr>
              <a:t>Aiyana</a:t>
            </a:r>
            <a:r>
              <a:rPr lang="de-DE" sz="1400" b="1" i="1" dirty="0">
                <a:effectLst/>
                <a:latin typeface="Agency FB" panose="020B0503020202020204" pitchFamily="34" charset="0"/>
              </a:rPr>
              <a:t> und Anna</a:t>
            </a:r>
          </a:p>
          <a:p>
            <a:pPr algn="r">
              <a:buFont typeface="Wingdings" panose="05000000000000000000" pitchFamily="2" charset="2"/>
              <a:buChar char="v"/>
            </a:pPr>
            <a:r>
              <a:rPr lang="de-DE" sz="1400" b="1" i="1" dirty="0">
                <a:effectLst/>
                <a:latin typeface="Agency FB" panose="020B0503020202020204" pitchFamily="34" charset="0"/>
              </a:rPr>
              <a:t>Leonie und Meike</a:t>
            </a:r>
          </a:p>
          <a:p>
            <a:pPr algn="r">
              <a:buFont typeface="Wingdings" panose="05000000000000000000" pitchFamily="2" charset="2"/>
              <a:buChar char="v"/>
            </a:pPr>
            <a:r>
              <a:rPr lang="de-DE" sz="1400" b="1" i="1" dirty="0">
                <a:effectLst/>
                <a:latin typeface="Agency FB" panose="020B0503020202020204" pitchFamily="34" charset="0"/>
              </a:rPr>
              <a:t>Frauke, Wenke, </a:t>
            </a:r>
            <a:r>
              <a:rPr lang="de-DE" sz="1400" b="1" i="1" dirty="0" err="1">
                <a:effectLst/>
                <a:latin typeface="Agency FB" panose="020B0503020202020204" pitchFamily="34" charset="0"/>
              </a:rPr>
              <a:t>Burcin</a:t>
            </a:r>
            <a:r>
              <a:rPr lang="de-DE" sz="1400" b="1" i="1" dirty="0">
                <a:effectLst/>
                <a:latin typeface="Agency FB" panose="020B0503020202020204" pitchFamily="34" charset="0"/>
              </a:rPr>
              <a:t> und Nina</a:t>
            </a:r>
            <a:endParaRPr lang="en-AU" sz="1400" b="1" i="1" dirty="0">
              <a:effectLst/>
              <a:latin typeface="Agency FB" panose="020B0503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2969267"/>
            <a:ext cx="2535987" cy="190199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8" y="4871257"/>
            <a:ext cx="2604654" cy="195349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51" y="2939933"/>
            <a:ext cx="2538151" cy="190361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51" y="4921134"/>
            <a:ext cx="2538151" cy="190361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05" y="2939933"/>
            <a:ext cx="2538150" cy="190361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05" y="4933027"/>
            <a:ext cx="2557548" cy="19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210589"/>
            <a:ext cx="10353762" cy="970450"/>
          </a:xfrm>
        </p:spPr>
        <p:txBody>
          <a:bodyPr>
            <a:noAutofit/>
          </a:bodyPr>
          <a:lstStyle/>
          <a:p>
            <a:r>
              <a:rPr lang="de-DE" sz="9600" u="sng" dirty="0">
                <a:solidFill>
                  <a:schemeClr val="tx1"/>
                </a:solidFill>
                <a:latin typeface="Agency FB" panose="020B0503020202020204" pitchFamily="34" charset="0"/>
              </a:rPr>
              <a:t>Projekt 2</a:t>
            </a:r>
            <a:endParaRPr lang="en-AU" sz="9600" u="sng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027" y="1404851"/>
            <a:ext cx="11571921" cy="5361708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de-DE" dirty="0">
                <a:solidFill>
                  <a:srgbClr val="C00000"/>
                </a:solidFill>
                <a:latin typeface="Agency FB" panose="020B0503020202020204" pitchFamily="34" charset="0"/>
              </a:rPr>
              <a:t>Modernes (Wohn)-gebäude</a:t>
            </a:r>
          </a:p>
          <a:p>
            <a:pPr marL="36900" indent="0">
              <a:buNone/>
            </a:pPr>
            <a:r>
              <a:rPr lang="de-DE" sz="1600" dirty="0"/>
              <a:t>Die Gruppen haben mit Hilfe von Abbildungen und Modellen maßstabsgetreue Gebäude in moderner Art gebaut. Hierbei konnten sie Wellpappe sowie auch Folie nutzen.</a:t>
            </a:r>
          </a:p>
          <a:p>
            <a:pPr marL="36900" indent="0">
              <a:buNone/>
            </a:pPr>
            <a:endParaRPr lang="de-DE" dirty="0">
              <a:latin typeface="Agency FB" panose="020B0503020202020204" pitchFamily="34" charset="0"/>
            </a:endParaRPr>
          </a:p>
          <a:p>
            <a:pPr marL="36900" indent="0">
              <a:buNone/>
            </a:pPr>
            <a:endParaRPr lang="de-DE" b="1" i="1" dirty="0"/>
          </a:p>
          <a:p>
            <a:pPr algn="r">
              <a:buFont typeface="Wingdings" panose="05000000000000000000" pitchFamily="2" charset="2"/>
              <a:buChar char="v"/>
            </a:pPr>
            <a:r>
              <a:rPr lang="de-DE" sz="1400" b="1" i="1" dirty="0">
                <a:latin typeface="Agency FB" panose="020B0503020202020204" pitchFamily="34" charset="0"/>
              </a:rPr>
              <a:t>Sarah und </a:t>
            </a:r>
            <a:r>
              <a:rPr lang="de-DE" sz="1400" b="1" i="1" dirty="0" err="1">
                <a:latin typeface="Agency FB" panose="020B0503020202020204" pitchFamily="34" charset="0"/>
              </a:rPr>
              <a:t>Jathurshiny</a:t>
            </a:r>
            <a:endParaRPr lang="de-DE" sz="1400" b="1" i="1" dirty="0">
              <a:latin typeface="Agency FB" panose="020B0503020202020204" pitchFamily="34" charset="0"/>
            </a:endParaRPr>
          </a:p>
          <a:p>
            <a:pPr algn="r">
              <a:buFont typeface="Wingdings" panose="05000000000000000000" pitchFamily="2" charset="2"/>
              <a:buChar char="v"/>
            </a:pPr>
            <a:r>
              <a:rPr lang="de-DE" sz="1400" b="1" i="1" dirty="0">
                <a:latin typeface="Agency FB" panose="020B0503020202020204" pitchFamily="34" charset="0"/>
              </a:rPr>
              <a:t>Rana und </a:t>
            </a:r>
            <a:r>
              <a:rPr lang="de-DE" sz="1400" b="1" i="1" dirty="0" err="1">
                <a:latin typeface="Agency FB" panose="020B0503020202020204" pitchFamily="34" charset="0"/>
              </a:rPr>
              <a:t>Ebrar</a:t>
            </a:r>
            <a:endParaRPr lang="de-DE" sz="1400" b="1" i="1" dirty="0">
              <a:latin typeface="Agency FB" panose="020B0503020202020204" pitchFamily="34" charset="0"/>
            </a:endParaRPr>
          </a:p>
          <a:p>
            <a:pPr algn="r">
              <a:buFont typeface="Wingdings" panose="05000000000000000000" pitchFamily="2" charset="2"/>
              <a:buChar char="v"/>
            </a:pPr>
            <a:r>
              <a:rPr lang="de-DE" sz="1400" b="1" i="1" dirty="0">
                <a:latin typeface="Agency FB" panose="020B0503020202020204" pitchFamily="34" charset="0"/>
              </a:rPr>
              <a:t>Enes C. und Julian</a:t>
            </a:r>
          </a:p>
          <a:p>
            <a:pPr algn="r">
              <a:buFont typeface="Wingdings" panose="05000000000000000000" pitchFamily="2" charset="2"/>
              <a:buChar char="v"/>
            </a:pPr>
            <a:r>
              <a:rPr lang="de-DE" sz="1400" b="1" i="1" dirty="0">
                <a:latin typeface="Agency FB" panose="020B0503020202020204" pitchFamily="34" charset="0"/>
              </a:rPr>
              <a:t>Sven und Lars</a:t>
            </a:r>
          </a:p>
          <a:p>
            <a:pPr algn="r">
              <a:buFont typeface="Wingdings" panose="05000000000000000000" pitchFamily="2" charset="2"/>
              <a:buChar char="v"/>
            </a:pPr>
            <a:r>
              <a:rPr lang="de-DE" sz="1400" b="1" i="1" dirty="0">
                <a:latin typeface="Agency FB" panose="020B0503020202020204" pitchFamily="34" charset="0"/>
              </a:rPr>
              <a:t>Mia, Lisa und Jana</a:t>
            </a:r>
          </a:p>
          <a:p>
            <a:pPr algn="r">
              <a:buFont typeface="Wingdings" panose="05000000000000000000" pitchFamily="2" charset="2"/>
              <a:buChar char="v"/>
            </a:pPr>
            <a:r>
              <a:rPr lang="de-DE" sz="1400" b="1" i="1" dirty="0">
                <a:latin typeface="Agency FB" panose="020B0503020202020204" pitchFamily="34" charset="0"/>
              </a:rPr>
              <a:t>Betül, Vivienne, Sandra und Helen</a:t>
            </a:r>
          </a:p>
          <a:p>
            <a:pPr algn="r">
              <a:buFont typeface="Wingdings" panose="05000000000000000000" pitchFamily="2" charset="2"/>
              <a:buChar char="v"/>
            </a:pPr>
            <a:r>
              <a:rPr lang="de-DE" sz="1400" b="1" i="1" dirty="0" err="1">
                <a:latin typeface="Agency FB" panose="020B0503020202020204" pitchFamily="34" charset="0"/>
              </a:rPr>
              <a:t>Helin</a:t>
            </a:r>
            <a:r>
              <a:rPr lang="de-DE" sz="1400" b="1" i="1" dirty="0">
                <a:latin typeface="Agency FB" panose="020B0503020202020204" pitchFamily="34" charset="0"/>
              </a:rPr>
              <a:t>, Alex und Fidan</a:t>
            </a:r>
          </a:p>
          <a:p>
            <a:pPr algn="r">
              <a:buFont typeface="Wingdings" panose="05000000000000000000" pitchFamily="2" charset="2"/>
              <a:buChar char="v"/>
            </a:pPr>
            <a:r>
              <a:rPr lang="de-DE" sz="1400" b="1" i="1" dirty="0" err="1">
                <a:latin typeface="Agency FB" panose="020B0503020202020204" pitchFamily="34" charset="0"/>
              </a:rPr>
              <a:t>Makwango</a:t>
            </a:r>
            <a:r>
              <a:rPr lang="de-DE" sz="1400" b="1" i="1" dirty="0">
                <a:latin typeface="Agency FB" panose="020B0503020202020204" pitchFamily="34" charset="0"/>
              </a:rPr>
              <a:t>, Yannik und Luca</a:t>
            </a:r>
          </a:p>
          <a:p>
            <a:pPr algn="r">
              <a:buFont typeface="Wingdings" panose="05000000000000000000" pitchFamily="2" charset="2"/>
              <a:buChar char="v"/>
            </a:pPr>
            <a:r>
              <a:rPr lang="de-DE" sz="1400" b="1" i="1" dirty="0" err="1">
                <a:latin typeface="Agency FB" panose="020B0503020202020204" pitchFamily="34" charset="0"/>
              </a:rPr>
              <a:t>Sercan</a:t>
            </a:r>
            <a:r>
              <a:rPr lang="de-DE" sz="1400" b="1" i="1" dirty="0">
                <a:latin typeface="Agency FB" panose="020B0503020202020204" pitchFamily="34" charset="0"/>
              </a:rPr>
              <a:t> und </a:t>
            </a:r>
            <a:r>
              <a:rPr lang="de-DE" sz="1400" b="1" i="1" dirty="0" err="1">
                <a:latin typeface="Agency FB" panose="020B0503020202020204" pitchFamily="34" charset="0"/>
              </a:rPr>
              <a:t>Preslar</a:t>
            </a:r>
            <a:endParaRPr lang="de-DE" sz="1400" b="1" i="1" dirty="0">
              <a:latin typeface="Agency FB" panose="020B0503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496" y="4622913"/>
            <a:ext cx="2548393" cy="191129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5" y="4628515"/>
            <a:ext cx="2540924" cy="190569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182" y="4622913"/>
            <a:ext cx="2550070" cy="191129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138" y="2546693"/>
            <a:ext cx="2519751" cy="189282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9" y="2546692"/>
            <a:ext cx="2523770" cy="18928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607" y="2546691"/>
            <a:ext cx="2523769" cy="189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8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9600" u="sng" dirty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Projekt 3</a:t>
            </a:r>
            <a:endParaRPr lang="en-AU" sz="9600" u="sng" dirty="0">
              <a:solidFill>
                <a:schemeClr val="accent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512555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de-DE" dirty="0">
                <a:solidFill>
                  <a:srgbClr val="C00000"/>
                </a:solidFill>
                <a:latin typeface="Agency FB" panose="020B0503020202020204" pitchFamily="34" charset="0"/>
              </a:rPr>
              <a:t>PowerPoint-Präsentation zu Kunstgeschichte</a:t>
            </a:r>
            <a:endParaRPr lang="de-DE" dirty="0"/>
          </a:p>
          <a:p>
            <a:pPr marL="36900" indent="0">
              <a:buNone/>
            </a:pPr>
            <a:r>
              <a:rPr lang="de-DE" sz="1600" dirty="0"/>
              <a:t>Mit Hilfe des Internets und Kunstbüchern haben die beiden Gruppen PowerPoint-Präsentationen erstellt ,um die Geschichte der Kunst von der Zeit der alten Griechen bis zur Neuzeit darzustellen.</a:t>
            </a:r>
          </a:p>
          <a:p>
            <a:pPr>
              <a:buFont typeface="Wingdings" panose="05000000000000000000" pitchFamily="2" charset="2"/>
              <a:buChar char="v"/>
            </a:pP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sz="1400" b="1" i="1" dirty="0">
                <a:latin typeface="Agency FB" panose="020B0503020202020204" pitchFamily="34" charset="0"/>
              </a:rPr>
              <a:t>Alina S. und Angelina B.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1400" b="1" i="1" dirty="0">
                <a:latin typeface="Agency FB" panose="020B0503020202020204" pitchFamily="34" charset="0"/>
              </a:rPr>
              <a:t>Torben, Jacques und Maurice</a:t>
            </a:r>
          </a:p>
          <a:p>
            <a:pPr>
              <a:buFont typeface="Wingdings" panose="05000000000000000000" pitchFamily="2" charset="2"/>
              <a:buChar char="v"/>
            </a:pPr>
            <a:endParaRPr lang="en-AU" sz="1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" y="3084022"/>
            <a:ext cx="2781993" cy="208649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51" y="3084023"/>
            <a:ext cx="2781992" cy="20864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636" y="3084023"/>
            <a:ext cx="2781993" cy="208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7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343593"/>
            <a:ext cx="10353762" cy="970450"/>
          </a:xfrm>
        </p:spPr>
        <p:txBody>
          <a:bodyPr>
            <a:noAutofit/>
          </a:bodyPr>
          <a:lstStyle/>
          <a:p>
            <a:r>
              <a:rPr lang="de-DE" sz="9600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Projekt 4</a:t>
            </a:r>
            <a:endParaRPr lang="en-AU" sz="9600" u="sng" dirty="0">
              <a:solidFill>
                <a:schemeClr val="accent5">
                  <a:lumMod val="40000"/>
                  <a:lumOff val="6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3795" y="1554478"/>
            <a:ext cx="10353762" cy="5195455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de-DE" dirty="0">
                <a:solidFill>
                  <a:srgbClr val="C00000"/>
                </a:solidFill>
                <a:latin typeface="Agency FB" panose="020B0503020202020204" pitchFamily="34" charset="0"/>
              </a:rPr>
              <a:t>PowerPoint-Präsentation zu dem Projekt </a:t>
            </a:r>
          </a:p>
          <a:p>
            <a:pPr marL="36900" indent="0">
              <a:buNone/>
            </a:pPr>
            <a:r>
              <a:rPr lang="de-DE" dirty="0"/>
              <a:t>Diese Gruppe hat eine PowerPoint-Präsentation zur Darstellung des Projektages der neunten Klassen erstellt. </a:t>
            </a:r>
          </a:p>
          <a:p>
            <a:pPr marL="36900" indent="0">
              <a:buNone/>
            </a:pPr>
            <a:endParaRPr lang="de-DE" b="1" i="1" dirty="0">
              <a:latin typeface="Agency FB" panose="020B0503020202020204" pitchFamily="34" charset="0"/>
            </a:endParaRPr>
          </a:p>
          <a:p>
            <a:pPr marL="36900" indent="0">
              <a:buNone/>
            </a:pPr>
            <a:endParaRPr lang="de-DE" b="1" i="1" dirty="0">
              <a:latin typeface="Agency FB" panose="020B0503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de-DE" b="1" i="1" dirty="0">
              <a:latin typeface="Agency FB" panose="020B0503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de-DE" b="1" i="1" dirty="0">
              <a:latin typeface="Agency FB" panose="020B0503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de-DE" b="1" i="1" dirty="0">
              <a:latin typeface="Agency FB" panose="020B0503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de-DE" b="1" i="1" dirty="0">
              <a:latin typeface="Agency FB" panose="020B0503020202020204" pitchFamily="34" charset="0"/>
            </a:endParaRPr>
          </a:p>
          <a:p>
            <a:pPr marL="36900" indent="0">
              <a:buNone/>
            </a:pPr>
            <a:endParaRPr lang="de-DE" b="1" i="1" dirty="0">
              <a:latin typeface="Agency FB" panose="020B0503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de-DE" b="1" i="1" dirty="0">
              <a:latin typeface="Agency FB" panose="020B0503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1400" b="1" i="1" dirty="0">
                <a:latin typeface="Agency FB" panose="020B0503020202020204" pitchFamily="34" charset="0"/>
              </a:rPr>
              <a:t>Zeynep, </a:t>
            </a:r>
            <a:r>
              <a:rPr lang="de-DE" sz="1400" b="1" i="1" dirty="0" err="1">
                <a:latin typeface="Agency FB" panose="020B0503020202020204" pitchFamily="34" charset="0"/>
              </a:rPr>
              <a:t>Sinem</a:t>
            </a:r>
            <a:r>
              <a:rPr lang="de-DE" sz="1400" b="1" i="1" dirty="0">
                <a:latin typeface="Agency FB" panose="020B0503020202020204" pitchFamily="34" charset="0"/>
              </a:rPr>
              <a:t> und </a:t>
            </a:r>
            <a:r>
              <a:rPr lang="de-DE" sz="1400" b="1" i="1" dirty="0" err="1">
                <a:latin typeface="Agency FB" panose="020B0503020202020204" pitchFamily="34" charset="0"/>
              </a:rPr>
              <a:t>Yaren</a:t>
            </a:r>
            <a:endParaRPr lang="en-AU" sz="1400" b="1" i="1" dirty="0">
              <a:latin typeface="Agency FB" panose="020B0503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79" y="3050316"/>
            <a:ext cx="2411296" cy="180847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04" y="3050316"/>
            <a:ext cx="2442531" cy="180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39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935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iefer">
  <a:themeElements>
    <a:clrScheme name="Schiefer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chie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hie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TM04033929[[fn=Schiefer]]</Template>
  <TotalTime>0</TotalTime>
  <Words>214</Words>
  <Application>Microsoft Office PowerPoint</Application>
  <PresentationFormat>Breitbild</PresentationFormat>
  <Paragraphs>51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Agency FB</vt:lpstr>
      <vt:lpstr>Calisto MT</vt:lpstr>
      <vt:lpstr>Trebuchet MS</vt:lpstr>
      <vt:lpstr>Wingdings</vt:lpstr>
      <vt:lpstr>Wingdings 2</vt:lpstr>
      <vt:lpstr>Schiefer</vt:lpstr>
      <vt:lpstr>Projekttag am RSG 04.05.2018 KUNST</vt:lpstr>
      <vt:lpstr>Projekt 1</vt:lpstr>
      <vt:lpstr>Projekt 2</vt:lpstr>
      <vt:lpstr>Projekt 3</vt:lpstr>
      <vt:lpstr>Projekt 4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Dokumentation zu den Projekten 1-5</dc:title>
  <dc:creator>Zekiye Celik</dc:creator>
  <cp:lastModifiedBy>bernd.nadler@gmx.de</cp:lastModifiedBy>
  <cp:revision>19</cp:revision>
  <dcterms:created xsi:type="dcterms:W3CDTF">2018-05-04T06:33:49Z</dcterms:created>
  <dcterms:modified xsi:type="dcterms:W3CDTF">2018-05-06T17:54:31Z</dcterms:modified>
</cp:coreProperties>
</file>